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</p:sldMasterIdLst>
  <p:notesMasterIdLst>
    <p:notesMasterId r:id="rId14"/>
  </p:notesMasterIdLst>
  <p:handoutMasterIdLst>
    <p:handoutMasterId r:id="rId15"/>
  </p:handoutMasterIdLst>
  <p:sldIdLst>
    <p:sldId id="1860" r:id="rId5"/>
    <p:sldId id="1861" r:id="rId6"/>
    <p:sldId id="1826" r:id="rId7"/>
    <p:sldId id="1876" r:id="rId8"/>
    <p:sldId id="1864" r:id="rId9"/>
    <p:sldId id="1877" r:id="rId10"/>
    <p:sldId id="1835" r:id="rId11"/>
    <p:sldId id="1558" r:id="rId12"/>
    <p:sldId id="1840" r:id="rId1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1860"/>
            <p14:sldId id="1861"/>
            <p14:sldId id="1826"/>
            <p14:sldId id="1876"/>
            <p14:sldId id="1864"/>
            <p14:sldId id="1877"/>
            <p14:sldId id="1835"/>
            <p14:sldId id="1558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93B8BE-08CC-46F1-B6CA-E32600C6C924}" v="1" dt="2018-09-21T19:59:22.8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82" autoAdjust="0"/>
    <p:restoredTop sz="97271" autoAdjust="0"/>
  </p:normalViewPr>
  <p:slideViewPr>
    <p:cSldViewPr snapToGrid="0">
      <p:cViewPr varScale="1">
        <p:scale>
          <a:sx n="128" d="100"/>
          <a:sy n="128" d="100"/>
        </p:scale>
        <p:origin x="90" y="13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yrus Balsara" userId="4ca26fef-1eac-49a7-8667-c51230644baf" providerId="ADAL" clId="{FB93B8BE-08CC-46F1-B6CA-E32600C6C924}"/>
    <pc:docChg chg="modSld sldOrd">
      <pc:chgData name="Cyrus Balsara" userId="4ca26fef-1eac-49a7-8667-c51230644baf" providerId="ADAL" clId="{FB93B8BE-08CC-46F1-B6CA-E32600C6C924}" dt="2018-09-21T19:59:22.804" v="0"/>
      <pc:docMkLst>
        <pc:docMk/>
      </pc:docMkLst>
      <pc:sldChg chg="ord">
        <pc:chgData name="Cyrus Balsara" userId="4ca26fef-1eac-49a7-8667-c51230644baf" providerId="ADAL" clId="{FB93B8BE-08CC-46F1-B6CA-E32600C6C924}" dt="2018-09-21T19:59:22.804" v="0"/>
        <pc:sldMkLst>
          <pc:docMk/>
          <pc:sldMk cId="928415983" sldId="186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9/21/2018 12:59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9/21/2018 12:58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9/21/2018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65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9/21/2018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9/21/2018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88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9/21/2018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366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9/21/2018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85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9/21/2018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77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9/21/2018 12:58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2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30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brk308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aka.ms/ignite.mobileapp" TargetMode="External"/><Relationship Id="rId4" Type="http://schemas.openxmlformats.org/officeDocument/2006/relationships/hyperlink" Target="http://myignite.microsoft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2948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2" y="1024580"/>
            <a:ext cx="5475968" cy="1107996"/>
          </a:xfrm>
        </p:spPr>
        <p:txBody>
          <a:bodyPr/>
          <a:lstStyle/>
          <a:p>
            <a:r>
              <a:rPr lang="en-US" dirty="0"/>
              <a:t>Create 'no code' solutions with SharePoint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2567031"/>
            <a:ext cx="5513959" cy="246221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Cyrus Balsara</a:t>
            </a:r>
          </a:p>
          <a:p>
            <a:r>
              <a:rPr lang="en-US" dirty="0"/>
              <a:t>Group Engineering Manager – SharePoint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Robert Chen</a:t>
            </a:r>
          </a:p>
          <a:p>
            <a:r>
              <a:rPr lang="en-US" dirty="0"/>
              <a:t>Engineering Manager – SharePoint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Dan Stanciu</a:t>
            </a:r>
          </a:p>
          <a:p>
            <a:r>
              <a:rPr lang="en-US" dirty="0"/>
              <a:t>Engineering Manager - SharePoint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8FA8E-80DC-468B-AB33-77C815EA5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BRK3080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BC387-40A7-4F24-9D07-39DB5180D0C2}"/>
              </a:ext>
            </a:extLst>
          </p:cNvPr>
          <p:cNvSpPr txBox="1"/>
          <p:nvPr/>
        </p:nvSpPr>
        <p:spPr>
          <a:xfrm>
            <a:off x="5058821" y="5550441"/>
            <a:ext cx="713317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https://aka.ms/brk3080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2B576-DDF1-4C2F-9262-539F528AD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823" y="1024580"/>
            <a:ext cx="4581177" cy="45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158335"/>
          </a:xfrm>
        </p:spPr>
        <p:txBody>
          <a:bodyPr/>
          <a:lstStyle/>
          <a:p>
            <a:r>
              <a:rPr lang="en-US" dirty="0"/>
              <a:t>Developers in the SharePoint Experiences team</a:t>
            </a:r>
          </a:p>
          <a:p>
            <a:r>
              <a:rPr lang="en-US" dirty="0"/>
              <a:t>We make experiences for</a:t>
            </a:r>
          </a:p>
          <a:p>
            <a:pPr lvl="1"/>
            <a:r>
              <a:rPr lang="en-US" dirty="0"/>
              <a:t>Sites</a:t>
            </a:r>
          </a:p>
          <a:p>
            <a:pPr lvl="1"/>
            <a:r>
              <a:rPr lang="en-US" dirty="0"/>
              <a:t>Document Libraries</a:t>
            </a:r>
          </a:p>
          <a:p>
            <a:pPr lvl="1"/>
            <a:r>
              <a:rPr lang="en-US" dirty="0"/>
              <a:t>Lists</a:t>
            </a:r>
          </a:p>
          <a:p>
            <a:pPr lvl="1"/>
            <a:r>
              <a:rPr lang="en-US" dirty="0"/>
              <a:t>Biz Apps</a:t>
            </a:r>
          </a:p>
          <a:p>
            <a:pPr lvl="1"/>
            <a:r>
              <a:rPr lang="en-US" dirty="0"/>
              <a:t>And more..</a:t>
            </a:r>
          </a:p>
          <a:p>
            <a:r>
              <a:rPr lang="en-US" dirty="0"/>
              <a:t>Our recently released features include</a:t>
            </a:r>
          </a:p>
          <a:p>
            <a:pPr lvl="1"/>
            <a:r>
              <a:rPr lang="en-US" dirty="0"/>
              <a:t>Hub Sites, </a:t>
            </a:r>
          </a:p>
          <a:p>
            <a:pPr lvl="1"/>
            <a:r>
              <a:rPr lang="en-US" dirty="0"/>
              <a:t>Site scripts, </a:t>
            </a:r>
          </a:p>
          <a:p>
            <a:pPr lvl="1"/>
            <a:r>
              <a:rPr lang="en-US" dirty="0"/>
              <a:t>Microsoft Flow and PowerApps integration, </a:t>
            </a:r>
          </a:p>
          <a:p>
            <a:pPr lvl="1"/>
            <a:r>
              <a:rPr lang="en-US" dirty="0"/>
              <a:t>View Formatters </a:t>
            </a:r>
          </a:p>
          <a:p>
            <a:pPr lvl="1"/>
            <a:r>
              <a:rPr lang="en-US" dirty="0"/>
              <a:t>and more </a:t>
            </a:r>
          </a:p>
        </p:txBody>
      </p:sp>
    </p:spTree>
    <p:extLst>
      <p:ext uri="{BB962C8B-B14F-4D97-AF65-F5344CB8AC3E}">
        <p14:creationId xmlns:p14="http://schemas.microsoft.com/office/powerpoint/2010/main" val="54325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session about?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720745"/>
          </a:xfrm>
        </p:spPr>
        <p:txBody>
          <a:bodyPr/>
          <a:lstStyle/>
          <a:p>
            <a:r>
              <a:rPr lang="en-US" dirty="0"/>
              <a:t>If you’re a savvy SharePoint user, you’re in the right place</a:t>
            </a:r>
          </a:p>
          <a:p>
            <a:r>
              <a:rPr lang="en-US" dirty="0"/>
              <a:t>It’ll show you ways to make applications and solutions on SharePoint</a:t>
            </a:r>
          </a:p>
          <a:p>
            <a:pPr lvl="1"/>
            <a:r>
              <a:rPr lang="en-US" dirty="0"/>
              <a:t>With custom business logic and</a:t>
            </a:r>
          </a:p>
          <a:p>
            <a:pPr lvl="1"/>
            <a:r>
              <a:rPr lang="en-US" dirty="0"/>
              <a:t>Custom UI</a:t>
            </a:r>
          </a:p>
          <a:p>
            <a:r>
              <a:rPr lang="en-US" dirty="0"/>
              <a:t>With little to no code</a:t>
            </a:r>
          </a:p>
          <a:p>
            <a:r>
              <a:rPr lang="en-US" dirty="0"/>
              <a:t>We’ll walk through the creation of a full solution with you today</a:t>
            </a:r>
          </a:p>
        </p:txBody>
      </p:sp>
    </p:spTree>
    <p:extLst>
      <p:ext uri="{BB962C8B-B14F-4D97-AF65-F5344CB8AC3E}">
        <p14:creationId xmlns:p14="http://schemas.microsoft.com/office/powerpoint/2010/main" val="398254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 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104644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https://aka.ms/brk3080</a:t>
            </a:r>
            <a:endParaRPr lang="en-US" dirty="0"/>
          </a:p>
          <a:p>
            <a:endParaRPr lang="en-US" dirty="0"/>
          </a:p>
          <a:p>
            <a:r>
              <a:rPr lang="en-US" dirty="0"/>
              <a:t>GitHub repo with project details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9EDB71-6BCD-44D3-BE75-C425224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180" y="0"/>
            <a:ext cx="6941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1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are we going to make?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573012"/>
          </a:xfrm>
        </p:spPr>
        <p:txBody>
          <a:bodyPr/>
          <a:lstStyle/>
          <a:p>
            <a:r>
              <a:rPr lang="en-US" dirty="0"/>
              <a:t>A classroom application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Easy to understand</a:t>
            </a:r>
          </a:p>
          <a:p>
            <a:pPr lvl="1"/>
            <a:r>
              <a:rPr lang="en-US" dirty="0"/>
              <a:t>Lots of opportunity for custom business logic and custom UX</a:t>
            </a:r>
          </a:p>
          <a:p>
            <a:pPr lvl="1"/>
            <a:r>
              <a:rPr lang="en-US" dirty="0"/>
              <a:t>Shows off capabilities to “package” up your solution and stamp it out again and again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9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2646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C823DF-EC34-41F2-A2D0-BBC3CA4A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861774"/>
          </a:xfrm>
        </p:spPr>
        <p:txBody>
          <a:bodyPr/>
          <a:lstStyle/>
          <a:p>
            <a:r>
              <a:rPr lang="en-US" dirty="0"/>
              <a:t>Please evaluate this session</a:t>
            </a:r>
            <a:br>
              <a:rPr lang="en-US" dirty="0"/>
            </a:br>
            <a:r>
              <a:rPr lang="en-US" sz="2000" spc="0" dirty="0">
                <a:latin typeface="+mn-lt"/>
              </a:rPr>
              <a:t>Your feedback is important to us!</a:t>
            </a:r>
            <a:endParaRPr lang="en-US" spc="0" dirty="0">
              <a:latin typeface="+mn-lt"/>
            </a:endParaRPr>
          </a:p>
        </p:txBody>
      </p:sp>
      <p:pic>
        <p:nvPicPr>
          <p:cNvPr id="15" name="Picture 14" descr="QR Code">
            <a:extLst>
              <a:ext uri="{FF2B5EF4-FFF2-40B4-BE49-F238E27FC236}">
                <a16:creationId xmlns:a16="http://schemas.microsoft.com/office/drawing/2014/main" id="{EFC1EB45-2EB7-48CE-B3A7-5E46347BB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398" y="1475543"/>
            <a:ext cx="3062785" cy="3062785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 rot="850369">
            <a:off x="1902156" y="2739166"/>
            <a:ext cx="8964248" cy="89026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74699" tIns="37349" rIns="74699" bIns="37349">
            <a:spAutoFit/>
          </a:bodyPr>
          <a:lstStyle/>
          <a:p>
            <a:pPr algn="ctr" defTabSz="896386">
              <a:defRPr/>
            </a:pPr>
            <a:r>
              <a:rPr lang="en-US" b="1" kern="0" dirty="0">
                <a:solidFill>
                  <a:srgbClr val="FF0000"/>
                </a:solidFill>
              </a:rPr>
              <a:t>This slide is required. </a:t>
            </a:r>
            <a:r>
              <a:rPr lang="en-US" b="1" u="sng" kern="0" dirty="0">
                <a:solidFill>
                  <a:srgbClr val="FF0000"/>
                </a:solidFill>
              </a:rPr>
              <a:t>Do NOT delete or alter the slide</a:t>
            </a:r>
            <a:r>
              <a:rPr lang="en-US" b="1" kern="0" dirty="0">
                <a:solidFill>
                  <a:srgbClr val="FF0000"/>
                </a:solidFill>
              </a:rPr>
              <a:t>. </a:t>
            </a:r>
          </a:p>
          <a:p>
            <a:pPr algn="ctr" defTabSz="896386">
              <a:defRPr/>
            </a:pPr>
            <a:r>
              <a:rPr lang="en-US" b="1" kern="0" dirty="0">
                <a:solidFill>
                  <a:srgbClr val="FF0000"/>
                </a:solidFill>
              </a:rPr>
              <a:t>The slide will be replaced onsite through Silver Fox Productions with an updated QR code.</a:t>
            </a:r>
            <a:endParaRPr lang="en-US" kern="0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5DC89-AD72-4374-B620-726EF1494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From your PC or Tablet visit </a:t>
            </a:r>
            <a:r>
              <a:rPr lang="en-US" dirty="0" err="1"/>
              <a:t>MyIgnite</a:t>
            </a:r>
            <a:br>
              <a:rPr lang="en-US" dirty="0"/>
            </a:br>
            <a:r>
              <a:rPr lang="en-US" dirty="0"/>
              <a:t>at </a:t>
            </a:r>
            <a:r>
              <a:rPr lang="en-US" dirty="0">
                <a:latin typeface="+mj-lt"/>
                <a:hlinkClick r:id="rId4"/>
              </a:rPr>
              <a:t>http://myignite.microsoft.com</a:t>
            </a:r>
            <a:endParaRPr lang="en-US" dirty="0">
              <a:latin typeface="+mj-lt"/>
            </a:endParaRPr>
          </a:p>
          <a:p>
            <a:r>
              <a:rPr lang="en-US" dirty="0"/>
              <a:t>From your phone download and use the Ignite Mobile App</a:t>
            </a:r>
            <a:br>
              <a:rPr lang="en-US" dirty="0"/>
            </a:br>
            <a:r>
              <a:rPr lang="en-US" dirty="0"/>
              <a:t>by scanning  the QR code above or visiting </a:t>
            </a:r>
            <a:r>
              <a:rPr lang="en-US" dirty="0">
                <a:latin typeface="+mj-lt"/>
                <a:hlinkClick r:id="rId5"/>
              </a:rPr>
              <a:t>https://aka.ms/ignite.mobileapp</a:t>
            </a:r>
            <a:r>
              <a:rPr lang="en-US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93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D019301F60EB4C94257FC0E3267F6D" ma:contentTypeVersion="12" ma:contentTypeDescription="Create a new document." ma:contentTypeScope="" ma:versionID="5c001e0ca977304af84314a1472decf8">
  <xsd:schema xmlns:xsd="http://www.w3.org/2001/XMLSchema" xmlns:xs="http://www.w3.org/2001/XMLSchema" xmlns:p="http://schemas.microsoft.com/office/2006/metadata/properties" xmlns:ns2="fbbd4a72-0638-44f6-a94b-3cfc7e336488" xmlns:ns3="bf133a11-b119-4f1a-8049-45e6b68e40f5" targetNamespace="http://schemas.microsoft.com/office/2006/metadata/properties" ma:root="true" ma:fieldsID="89c96059482607a84a8f19834090c161" ns2:_="" ns3:_="">
    <xsd:import namespace="fbbd4a72-0638-44f6-a94b-3cfc7e336488"/>
    <xsd:import namespace="bf133a11-b119-4f1a-8049-45e6b68e40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bd4a72-0638-44f6-a94b-3cfc7e336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133a11-b119-4f1a-8049-45e6b68e40f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366701-9948-45A2-8A52-33F268BA9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bd4a72-0638-44f6-a94b-3cfc7e336488"/>
    <ds:schemaRef ds:uri="bf133a11-b119-4f1a-8049-45e6b68e40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purl.org/dc/terms/"/>
    <ds:schemaRef ds:uri="http://purl.org/dc/elements/1.1/"/>
    <ds:schemaRef ds:uri="bf133a11-b119-4f1a-8049-45e6b68e40f5"/>
    <ds:schemaRef ds:uri="http://schemas.microsoft.com/office/2006/documentManagement/types"/>
    <ds:schemaRef ds:uri="fbbd4a72-0638-44f6-a94b-3cfc7e336488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61</TotalTime>
  <Words>432</Words>
  <Application>Microsoft Office PowerPoint</Application>
  <PresentationFormat>Widescreen</PresentationFormat>
  <Paragraphs>69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PowerPoint Presentation</vt:lpstr>
      <vt:lpstr>Create 'no code' solutions with SharePoint</vt:lpstr>
      <vt:lpstr>About us</vt:lpstr>
      <vt:lpstr>What is this session about?</vt:lpstr>
      <vt:lpstr>Cheat Sheet</vt:lpstr>
      <vt:lpstr>So, what are we going to make?</vt:lpstr>
      <vt:lpstr>Demo</vt:lpstr>
      <vt:lpstr>Please evaluate this session Your feedback is important to us!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</dc:subject>
  <dc:creator>Brieanne Vanderpool</dc:creator>
  <cp:keywords>Microsoft Ignite</cp:keywords>
  <dc:description/>
  <cp:lastModifiedBy>Cyrus Balsara</cp:lastModifiedBy>
  <cp:revision>63</cp:revision>
  <dcterms:created xsi:type="dcterms:W3CDTF">2018-08-10T17:04:28Z</dcterms:created>
  <dcterms:modified xsi:type="dcterms:W3CDTF">2018-09-21T19:59:25Z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0x0101005DD019301F60EB4C94257FC0E3267F6D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